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8" r:id="rId4"/>
  </p:sldMasterIdLst>
  <p:notesMasterIdLst>
    <p:notesMasterId r:id="rId15"/>
  </p:notesMasterIdLst>
  <p:handoutMasterIdLst>
    <p:handoutMasterId r:id="rId16"/>
  </p:handoutMasterIdLst>
  <p:sldIdLst>
    <p:sldId id="256" r:id="rId5"/>
    <p:sldId id="270" r:id="rId6"/>
    <p:sldId id="262" r:id="rId7"/>
    <p:sldId id="276" r:id="rId8"/>
    <p:sldId id="282" r:id="rId9"/>
    <p:sldId id="277" r:id="rId10"/>
    <p:sldId id="279" r:id="rId11"/>
    <p:sldId id="283" r:id="rId12"/>
    <p:sldId id="284" r:id="rId13"/>
    <p:sldId id="281" r:id="rId14"/>
  </p:sldIdLst>
  <p:sldSz cx="12192000" cy="6858000"/>
  <p:notesSz cx="7099300" cy="10234613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A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8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/>
            </a:lvl1pPr>
          </a:lstStyle>
          <a:p>
            <a:pPr>
              <a:defRPr/>
            </a:pPr>
            <a:fld id="{F5D72E11-D20E-4636-94F9-FACCB579DF87}" type="datetimeFigureOut">
              <a:rPr lang="de-DE" altLang="de-DE"/>
              <a:pPr>
                <a:defRPr/>
              </a:pPr>
              <a:t>30.12.2022</a:t>
            </a:fld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DAEA001A-7C1E-4998-9E1E-16B15D35FFAC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16313982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/>
            </a:lvl1pPr>
          </a:lstStyle>
          <a:p>
            <a:pPr>
              <a:defRPr/>
            </a:pPr>
            <a:fld id="{CA4CA7FB-B66B-4691-A092-2D38FBF8D6DE}" type="datetimeFigureOut">
              <a:rPr lang="de-DE" altLang="de-DE"/>
              <a:pPr>
                <a:defRPr/>
              </a:pPr>
              <a:t>30.12.2022</a:t>
            </a:fld>
            <a:endParaRPr lang="de-DE" alt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79425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09613" y="4926013"/>
            <a:ext cx="5680075" cy="40290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/>
              <a:t>Textmasterformat bearbeiten</a:t>
            </a:r>
          </a:p>
          <a:p>
            <a:pPr lvl="1"/>
            <a:r>
              <a:rPr lang="de-DE" altLang="de-DE" noProof="0"/>
              <a:t>Zweite Ebene</a:t>
            </a:r>
          </a:p>
          <a:p>
            <a:pPr lvl="2"/>
            <a:r>
              <a:rPr lang="de-DE" altLang="de-DE" noProof="0"/>
              <a:t>Dritte Ebene</a:t>
            </a:r>
          </a:p>
          <a:p>
            <a:pPr lvl="3"/>
            <a:r>
              <a:rPr lang="de-DE" altLang="de-DE" noProof="0"/>
              <a:t>Vierte Ebene</a:t>
            </a:r>
          </a:p>
          <a:p>
            <a:pPr lvl="4"/>
            <a:r>
              <a:rPr lang="de-DE" altLang="de-DE" noProof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3AE7F5EA-37C9-4A50-A0AE-571D333242F7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3893184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ＭＳ Ｐゴシック" charset="0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Arial" charset="0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Arial" charset="0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Arial" charset="0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Arial" charset="0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DE" altLang="de-DE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27165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DE" altLang="de-DE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45128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DE" altLang="de-DE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948143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DE" altLang="de-DE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7716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1/3 Farb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0" y="0"/>
            <a:ext cx="12192000" cy="2312988"/>
          </a:xfrm>
          <a:prstGeom prst="rect">
            <a:avLst/>
          </a:prstGeom>
          <a:solidFill>
            <a:srgbClr val="F6A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0" rIns="28800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>
              <a:solidFill>
                <a:schemeClr val="bg1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-1776413" y="479425"/>
            <a:ext cx="1576388" cy="132397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de-DE" altLang="de-DE" sz="1000" b="1"/>
              <a:t>Institutslogo:</a:t>
            </a:r>
          </a:p>
          <a:p>
            <a:pPr eaLnBrk="1" hangingPunct="1">
              <a:buFontTx/>
              <a:buChar char="-"/>
              <a:defRPr/>
            </a:pPr>
            <a:r>
              <a:rPr lang="de-DE" altLang="de-DE" sz="1000"/>
              <a:t>Dateiformat: PNG in RGB</a:t>
            </a:r>
          </a:p>
          <a:p>
            <a:pPr eaLnBrk="1" hangingPunct="1">
              <a:buFontTx/>
              <a:buChar char="-"/>
              <a:defRPr/>
            </a:pPr>
            <a:r>
              <a:rPr lang="de-DE" altLang="de-DE" sz="1000"/>
              <a:t>Skalieren auf</a:t>
            </a:r>
          </a:p>
          <a:p>
            <a:pPr eaLnBrk="1" hangingPunct="1">
              <a:defRPr/>
            </a:pPr>
            <a:r>
              <a:rPr lang="de-DE" altLang="de-DE" sz="1000"/>
              <a:t>     Höhe: 2,26 cm</a:t>
            </a:r>
          </a:p>
          <a:p>
            <a:pPr eaLnBrk="1" hangingPunct="1">
              <a:defRPr/>
            </a:pPr>
            <a:r>
              <a:rPr lang="de-DE" altLang="de-DE" sz="1000"/>
              <a:t>     (Breite variiert je nach   </a:t>
            </a:r>
          </a:p>
          <a:p>
            <a:pPr eaLnBrk="1" hangingPunct="1">
              <a:defRPr/>
            </a:pPr>
            <a:r>
              <a:rPr lang="de-DE" altLang="de-DE" sz="1000"/>
              <a:t>     Schutzraum)</a:t>
            </a: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852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9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698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1/3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/>
          <p:cNvSpPr txBox="1"/>
          <p:nvPr/>
        </p:nvSpPr>
        <p:spPr>
          <a:xfrm>
            <a:off x="-1703388" y="495300"/>
            <a:ext cx="1439863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 dirty="0">
                <a:latin typeface="+mn-lt"/>
                <a:ea typeface="+mn-ea"/>
              </a:rPr>
              <a:t>Bild zuschneiden unter: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>
                <a:latin typeface="+mn-lt"/>
                <a:ea typeface="+mn-ea"/>
              </a:rPr>
              <a:t>Format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>
                <a:latin typeface="+mn-lt"/>
                <a:ea typeface="+mn-ea"/>
              </a:rPr>
              <a:t>Zuschneiden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 err="1">
                <a:latin typeface="+mn-lt"/>
                <a:ea typeface="+mn-ea"/>
              </a:rPr>
              <a:t>Zuschneidewerkzeug</a:t>
            </a:r>
            <a:r>
              <a:rPr lang="de-DE" sz="1000" dirty="0">
                <a:latin typeface="+mn-lt"/>
                <a:ea typeface="+mn-ea"/>
              </a:rPr>
              <a:t> horizontal bis zur ersten oder zweiten Linie ziehen</a:t>
            </a: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9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Grafik 1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13" b="18249"/>
          <a:stretch/>
        </p:blipFill>
        <p:spPr>
          <a:xfrm>
            <a:off x="-19500" y="1589"/>
            <a:ext cx="12230999" cy="227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386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2/3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-1703388" y="495300"/>
            <a:ext cx="1439863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 dirty="0">
                <a:latin typeface="+mn-lt"/>
                <a:ea typeface="+mn-ea"/>
              </a:rPr>
              <a:t>Bild zuschneiden unter: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>
                <a:latin typeface="+mn-lt"/>
                <a:ea typeface="+mn-ea"/>
              </a:rPr>
              <a:t>Format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>
                <a:latin typeface="+mn-lt"/>
                <a:ea typeface="+mn-ea"/>
              </a:rPr>
              <a:t>Zuschneiden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 err="1">
                <a:latin typeface="+mn-lt"/>
                <a:ea typeface="+mn-ea"/>
              </a:rPr>
              <a:t>Zuschneidewerkzeug</a:t>
            </a:r>
            <a:r>
              <a:rPr lang="de-DE" sz="1000" dirty="0">
                <a:latin typeface="+mn-lt"/>
                <a:ea typeface="+mn-ea"/>
              </a:rPr>
              <a:t> horizontal bis zur ersten oder zweiten Linie ziehen</a:t>
            </a:r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84000" y="473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84000" y="5230801"/>
            <a:ext cx="11484000" cy="81281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7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Grafik 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" t="1529" r="76" b="23217"/>
          <a:stretch/>
        </p:blipFill>
        <p:spPr>
          <a:xfrm>
            <a:off x="0" y="-58276"/>
            <a:ext cx="12192000" cy="4549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83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Gerader Verbinder 3"/>
          <p:cNvCxnSpPr/>
          <p:nvPr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6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2833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mittig, horizontale Li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Gerader Verbinder 7"/>
          <p:cNvCxnSpPr/>
          <p:nvPr/>
        </p:nvCxnSpPr>
        <p:spPr>
          <a:xfrm>
            <a:off x="392113" y="303688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384000" y="3196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6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9472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373038" y="1684800"/>
            <a:ext cx="11484000" cy="31932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674962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halt_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7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373038" y="1151999"/>
            <a:ext cx="11484000" cy="4666909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4013833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2"/>
          </p:nvPr>
        </p:nvSpPr>
        <p:spPr>
          <a:xfrm>
            <a:off x="383117" y="1684801"/>
            <a:ext cx="11484000" cy="375126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692969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halt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5" name="Textplatzhalter 6"/>
          <p:cNvSpPr>
            <a:spLocks noGrp="1"/>
          </p:cNvSpPr>
          <p:nvPr>
            <p:ph type="body" sz="quarter" idx="12"/>
          </p:nvPr>
        </p:nvSpPr>
        <p:spPr>
          <a:xfrm>
            <a:off x="383117" y="1152000"/>
            <a:ext cx="11484000" cy="469461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00630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Text_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75" y="1684338"/>
            <a:ext cx="3635375" cy="398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platzhalter 11"/>
          <p:cNvSpPr>
            <a:spLocks noGrp="1"/>
          </p:cNvSpPr>
          <p:nvPr>
            <p:ph type="body" sz="quarter" idx="14"/>
          </p:nvPr>
        </p:nvSpPr>
        <p:spPr>
          <a:xfrm>
            <a:off x="383117" y="1684800"/>
            <a:ext cx="7560000" cy="3985955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9191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1152525"/>
            <a:ext cx="11480800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platzhalter 9"/>
          <p:cNvSpPr>
            <a:spLocks noGrp="1"/>
          </p:cNvSpPr>
          <p:nvPr>
            <p:ph type="body" sz="quarter" idx="13"/>
          </p:nvPr>
        </p:nvSpPr>
        <p:spPr>
          <a:xfrm>
            <a:off x="383117" y="5359401"/>
            <a:ext cx="11484000" cy="4995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9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209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24"/>
          <p:cNvSpPr>
            <a:spLocks noGrp="1"/>
          </p:cNvSpPr>
          <p:nvPr>
            <p:ph type="body" sz="quarter" idx="1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FontTx/>
              <a:buNone/>
              <a:defRPr sz="2000" b="1"/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Diagrammplatzhalter 8"/>
          <p:cNvSpPr>
            <a:spLocks noGrp="1"/>
          </p:cNvSpPr>
          <p:nvPr>
            <p:ph type="chart" sz="quarter" idx="13"/>
          </p:nvPr>
        </p:nvSpPr>
        <p:spPr>
          <a:xfrm>
            <a:off x="383117" y="1684800"/>
            <a:ext cx="11484000" cy="36322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 noProof="0"/>
              <a:t>Diagramm durch Klicken auf Symbol hinzufügen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2968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b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82588" y="2487613"/>
            <a:ext cx="11483975" cy="1079500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de-DE" altLang="de-DE" sz="3200" b="1">
                <a:solidFill>
                  <a:schemeClr val="tx2"/>
                </a:solidFill>
              </a:rPr>
              <a:t>Vielen Dank</a:t>
            </a:r>
            <a:br>
              <a:rPr lang="de-DE" altLang="de-DE" sz="3200" b="1">
                <a:solidFill>
                  <a:schemeClr val="tx2"/>
                </a:solidFill>
              </a:rPr>
            </a:br>
            <a:r>
              <a:rPr lang="de-DE" altLang="de-DE" sz="3200" b="1">
                <a:solidFill>
                  <a:schemeClr val="tx2"/>
                </a:solidFill>
              </a:rPr>
              <a:t>für Ihre Aufmerksamkeit</a:t>
            </a:r>
            <a:endParaRPr lang="en-US" altLang="de-DE" sz="3200" b="1">
              <a:solidFill>
                <a:schemeClr val="tx2"/>
              </a:solidFill>
            </a:endParaRPr>
          </a:p>
        </p:txBody>
      </p:sp>
      <p:cxnSp>
        <p:nvCxnSpPr>
          <p:cNvPr id="5" name="Gerader Verbinder 11"/>
          <p:cNvCxnSpPr/>
          <p:nvPr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platzhalter 24"/>
          <p:cNvSpPr>
            <a:spLocks noGrp="1"/>
          </p:cNvSpPr>
          <p:nvPr>
            <p:ph type="body" sz="quarter" idx="11"/>
          </p:nvPr>
        </p:nvSpPr>
        <p:spPr>
          <a:xfrm>
            <a:off x="384000" y="3988800"/>
            <a:ext cx="11484000" cy="1656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 b="0"/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pic>
        <p:nvPicPr>
          <p:cNvPr id="6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86954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el_1/3 Farb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0" y="0"/>
            <a:ext cx="12192000" cy="2312988"/>
          </a:xfrm>
          <a:prstGeom prst="rect">
            <a:avLst/>
          </a:prstGeom>
          <a:solidFill>
            <a:srgbClr val="F6A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0" rIns="28800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>
              <a:solidFill>
                <a:schemeClr val="bg1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-1776413" y="479425"/>
            <a:ext cx="1576388" cy="132397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de-DE" altLang="de-DE" sz="1000" b="1"/>
              <a:t>Institutslogo:</a:t>
            </a:r>
          </a:p>
          <a:p>
            <a:pPr eaLnBrk="1" hangingPunct="1">
              <a:buFontTx/>
              <a:buChar char="-"/>
              <a:defRPr/>
            </a:pPr>
            <a:r>
              <a:rPr lang="de-DE" altLang="de-DE" sz="1000"/>
              <a:t>Dateiformat: PNG in RGB</a:t>
            </a:r>
          </a:p>
          <a:p>
            <a:pPr eaLnBrk="1" hangingPunct="1">
              <a:buFontTx/>
              <a:buChar char="-"/>
              <a:defRPr/>
            </a:pPr>
            <a:r>
              <a:rPr lang="de-DE" altLang="de-DE" sz="1000"/>
              <a:t>Skalieren auf</a:t>
            </a:r>
          </a:p>
          <a:p>
            <a:pPr eaLnBrk="1" hangingPunct="1">
              <a:defRPr/>
            </a:pPr>
            <a:r>
              <a:rPr lang="de-DE" altLang="de-DE" sz="1000"/>
              <a:t>     Höhe: 2,26 cm</a:t>
            </a:r>
          </a:p>
          <a:p>
            <a:pPr eaLnBrk="1" hangingPunct="1">
              <a:defRPr/>
            </a:pPr>
            <a:r>
              <a:rPr lang="de-DE" altLang="de-DE" sz="1000"/>
              <a:t>     (Breite variiert je nach   </a:t>
            </a:r>
          </a:p>
          <a:p>
            <a:pPr eaLnBrk="1" hangingPunct="1">
              <a:defRPr/>
            </a:pPr>
            <a:r>
              <a:rPr lang="de-DE" altLang="de-DE" sz="1000"/>
              <a:t>     Schutzraum)</a:t>
            </a: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852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9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59501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el_1/3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/>
          <p:cNvSpPr txBox="1"/>
          <p:nvPr/>
        </p:nvSpPr>
        <p:spPr>
          <a:xfrm>
            <a:off x="-1703388" y="495300"/>
            <a:ext cx="1439863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 dirty="0">
                <a:latin typeface="+mn-lt"/>
                <a:ea typeface="+mn-ea"/>
              </a:rPr>
              <a:t>Bild zuschneiden unter: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>
                <a:latin typeface="+mn-lt"/>
                <a:ea typeface="+mn-ea"/>
              </a:rPr>
              <a:t>Format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>
                <a:latin typeface="+mn-lt"/>
                <a:ea typeface="+mn-ea"/>
              </a:rPr>
              <a:t>Zuschneiden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 err="1">
                <a:latin typeface="+mn-lt"/>
                <a:ea typeface="+mn-ea"/>
              </a:rPr>
              <a:t>Zuschneidewerkzeug</a:t>
            </a:r>
            <a:r>
              <a:rPr lang="de-DE" sz="1000" dirty="0">
                <a:latin typeface="+mn-lt"/>
                <a:ea typeface="+mn-ea"/>
              </a:rPr>
              <a:t> horizontal bis zur ersten oder zweiten Linie ziehen</a:t>
            </a: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9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Grafik 1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13" b="18249"/>
          <a:stretch/>
        </p:blipFill>
        <p:spPr>
          <a:xfrm>
            <a:off x="-19500" y="1589"/>
            <a:ext cx="12230999" cy="227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8044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el_2/3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-1703388" y="495300"/>
            <a:ext cx="1439863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 dirty="0">
                <a:latin typeface="+mn-lt"/>
                <a:ea typeface="+mn-ea"/>
              </a:rPr>
              <a:t>Bild zuschneiden unter: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>
                <a:latin typeface="+mn-lt"/>
                <a:ea typeface="+mn-ea"/>
              </a:rPr>
              <a:t>Format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>
                <a:latin typeface="+mn-lt"/>
                <a:ea typeface="+mn-ea"/>
              </a:rPr>
              <a:t>Zuschneiden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 err="1">
                <a:latin typeface="+mn-lt"/>
                <a:ea typeface="+mn-ea"/>
              </a:rPr>
              <a:t>Zuschneidewerkzeug</a:t>
            </a:r>
            <a:r>
              <a:rPr lang="de-DE" sz="1000" dirty="0">
                <a:latin typeface="+mn-lt"/>
                <a:ea typeface="+mn-ea"/>
              </a:rPr>
              <a:t> horizontal bis zur ersten oder zweiten Linie ziehen</a:t>
            </a:r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84000" y="473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84000" y="5230801"/>
            <a:ext cx="11484000" cy="81281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7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Grafik 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" t="1529" r="76" b="23217"/>
          <a:stretch/>
        </p:blipFill>
        <p:spPr>
          <a:xfrm>
            <a:off x="0" y="-58276"/>
            <a:ext cx="12192000" cy="4549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6052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e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Gerader Verbinder 3"/>
          <p:cNvCxnSpPr/>
          <p:nvPr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6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99039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el_mittig, horizontale Li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Gerader Verbinder 7"/>
          <p:cNvCxnSpPr/>
          <p:nvPr/>
        </p:nvCxnSpPr>
        <p:spPr>
          <a:xfrm>
            <a:off x="392113" y="303688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384000" y="3196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6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7173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nhalt_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373038" y="1684800"/>
            <a:ext cx="11484000" cy="31932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3123584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nhalt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2"/>
          </p:nvPr>
        </p:nvSpPr>
        <p:spPr>
          <a:xfrm>
            <a:off x="383117" y="1684801"/>
            <a:ext cx="11484000" cy="375126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3722931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nhalt_Text_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75" y="1684338"/>
            <a:ext cx="3635375" cy="398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platzhalter 11"/>
          <p:cNvSpPr>
            <a:spLocks noGrp="1"/>
          </p:cNvSpPr>
          <p:nvPr>
            <p:ph type="body" sz="quarter" idx="14"/>
          </p:nvPr>
        </p:nvSpPr>
        <p:spPr>
          <a:xfrm>
            <a:off x="383117" y="1684800"/>
            <a:ext cx="7560000" cy="3985955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234599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nhalt_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1152525"/>
            <a:ext cx="11480800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platzhalter 9"/>
          <p:cNvSpPr>
            <a:spLocks noGrp="1"/>
          </p:cNvSpPr>
          <p:nvPr>
            <p:ph type="body" sz="quarter" idx="13"/>
          </p:nvPr>
        </p:nvSpPr>
        <p:spPr>
          <a:xfrm>
            <a:off x="383117" y="5359401"/>
            <a:ext cx="11484000" cy="4995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9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2484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nhalt_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24"/>
          <p:cNvSpPr>
            <a:spLocks noGrp="1"/>
          </p:cNvSpPr>
          <p:nvPr>
            <p:ph type="body" sz="quarter" idx="1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FontTx/>
              <a:buNone/>
              <a:defRPr sz="2000" b="1"/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Diagrammplatzhalter 8"/>
          <p:cNvSpPr>
            <a:spLocks noGrp="1"/>
          </p:cNvSpPr>
          <p:nvPr>
            <p:ph type="chart" sz="quarter" idx="13"/>
          </p:nvPr>
        </p:nvSpPr>
        <p:spPr>
          <a:xfrm>
            <a:off x="383117" y="1684800"/>
            <a:ext cx="11484000" cy="36322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 noProof="0"/>
              <a:t>Diagramm durch Klicken auf Symbol hinzufügen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4566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Ab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82588" y="2487613"/>
            <a:ext cx="11483975" cy="1079500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de-DE" altLang="de-DE" sz="3200" b="1" dirty="0">
                <a:solidFill>
                  <a:schemeClr val="tx2"/>
                </a:solidFill>
              </a:rPr>
              <a:t>Vielen Dank</a:t>
            </a:r>
            <a:br>
              <a:rPr lang="de-DE" altLang="de-DE" sz="3200" b="1" dirty="0">
                <a:solidFill>
                  <a:schemeClr val="tx2"/>
                </a:solidFill>
              </a:rPr>
            </a:br>
            <a:r>
              <a:rPr lang="de-DE" altLang="de-DE" sz="3200" b="1" dirty="0">
                <a:solidFill>
                  <a:schemeClr val="tx2"/>
                </a:solidFill>
              </a:rPr>
              <a:t>für Deine Aufmerksamkeit</a:t>
            </a:r>
            <a:endParaRPr lang="en-US" altLang="de-DE" sz="3200" b="1" dirty="0">
              <a:solidFill>
                <a:schemeClr val="tx2"/>
              </a:solidFill>
            </a:endParaRPr>
          </a:p>
        </p:txBody>
      </p:sp>
      <p:cxnSp>
        <p:nvCxnSpPr>
          <p:cNvPr id="5" name="Gerader Verbinder 11"/>
          <p:cNvCxnSpPr/>
          <p:nvPr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platzhalter 24"/>
          <p:cNvSpPr>
            <a:spLocks noGrp="1"/>
          </p:cNvSpPr>
          <p:nvPr>
            <p:ph type="body" sz="quarter" idx="11"/>
          </p:nvPr>
        </p:nvSpPr>
        <p:spPr>
          <a:xfrm>
            <a:off x="384000" y="3988800"/>
            <a:ext cx="11484000" cy="1656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 b="0"/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pic>
        <p:nvPicPr>
          <p:cNvPr id="6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52031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el_1/3 Farb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0" y="0"/>
            <a:ext cx="12192000" cy="2312988"/>
          </a:xfrm>
          <a:prstGeom prst="rect">
            <a:avLst/>
          </a:prstGeom>
          <a:solidFill>
            <a:srgbClr val="F6A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0" rIns="28800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>
              <a:solidFill>
                <a:schemeClr val="bg1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-1776413" y="479425"/>
            <a:ext cx="1576388" cy="132397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de-DE" altLang="de-DE" sz="1000" b="1"/>
              <a:t>Institutslogo:</a:t>
            </a:r>
          </a:p>
          <a:p>
            <a:pPr eaLnBrk="1" hangingPunct="1">
              <a:buFontTx/>
              <a:buChar char="-"/>
              <a:defRPr/>
            </a:pPr>
            <a:r>
              <a:rPr lang="de-DE" altLang="de-DE" sz="1000"/>
              <a:t>Dateiformat: PNG in RGB</a:t>
            </a:r>
          </a:p>
          <a:p>
            <a:pPr eaLnBrk="1" hangingPunct="1">
              <a:buFontTx/>
              <a:buChar char="-"/>
              <a:defRPr/>
            </a:pPr>
            <a:r>
              <a:rPr lang="de-DE" altLang="de-DE" sz="1000"/>
              <a:t>Skalieren auf</a:t>
            </a:r>
          </a:p>
          <a:p>
            <a:pPr eaLnBrk="1" hangingPunct="1">
              <a:defRPr/>
            </a:pPr>
            <a:r>
              <a:rPr lang="de-DE" altLang="de-DE" sz="1000"/>
              <a:t>     Höhe: 2,26 cm</a:t>
            </a:r>
          </a:p>
          <a:p>
            <a:pPr eaLnBrk="1" hangingPunct="1">
              <a:defRPr/>
            </a:pPr>
            <a:r>
              <a:rPr lang="de-DE" altLang="de-DE" sz="1000"/>
              <a:t>     (Breite variiert je nach   </a:t>
            </a:r>
          </a:p>
          <a:p>
            <a:pPr eaLnBrk="1" hangingPunct="1">
              <a:defRPr/>
            </a:pPr>
            <a:r>
              <a:rPr lang="de-DE" altLang="de-DE" sz="1000"/>
              <a:t>     Schutzraum)</a:t>
            </a: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852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9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47523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el_1/3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/>
          <p:cNvSpPr txBox="1"/>
          <p:nvPr/>
        </p:nvSpPr>
        <p:spPr>
          <a:xfrm>
            <a:off x="-1703388" y="495300"/>
            <a:ext cx="1439863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 dirty="0">
                <a:latin typeface="+mn-lt"/>
                <a:ea typeface="+mn-ea"/>
              </a:rPr>
              <a:t>Bild zuschneiden unter: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>
                <a:latin typeface="+mn-lt"/>
                <a:ea typeface="+mn-ea"/>
              </a:rPr>
              <a:t>Format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>
                <a:latin typeface="+mn-lt"/>
                <a:ea typeface="+mn-ea"/>
              </a:rPr>
              <a:t>Zuschneiden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 err="1">
                <a:latin typeface="+mn-lt"/>
                <a:ea typeface="+mn-ea"/>
              </a:rPr>
              <a:t>Zuschneidewerkzeug</a:t>
            </a:r>
            <a:r>
              <a:rPr lang="de-DE" sz="1000" dirty="0">
                <a:latin typeface="+mn-lt"/>
                <a:ea typeface="+mn-ea"/>
              </a:rPr>
              <a:t> horizontal bis zur ersten oder zweiten Linie ziehen</a:t>
            </a: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9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Grafik 1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13" b="18249"/>
          <a:stretch/>
        </p:blipFill>
        <p:spPr>
          <a:xfrm>
            <a:off x="-19500" y="1589"/>
            <a:ext cx="12230999" cy="227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1320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el_2/3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-1703388" y="495300"/>
            <a:ext cx="1439863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 dirty="0">
                <a:latin typeface="+mn-lt"/>
                <a:ea typeface="+mn-ea"/>
              </a:rPr>
              <a:t>Bild zuschneiden unter: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>
                <a:latin typeface="+mn-lt"/>
                <a:ea typeface="+mn-ea"/>
              </a:rPr>
              <a:t>Format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>
                <a:latin typeface="+mn-lt"/>
                <a:ea typeface="+mn-ea"/>
              </a:rPr>
              <a:t>Zuschneiden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de-DE" sz="1000" dirty="0" err="1">
                <a:latin typeface="+mn-lt"/>
                <a:ea typeface="+mn-ea"/>
              </a:rPr>
              <a:t>Zuschneidewerkzeug</a:t>
            </a:r>
            <a:r>
              <a:rPr lang="de-DE" sz="1000" dirty="0">
                <a:latin typeface="+mn-lt"/>
                <a:ea typeface="+mn-ea"/>
              </a:rPr>
              <a:t> horizontal bis zur ersten oder zweiten Linie ziehen</a:t>
            </a:r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84000" y="473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84000" y="5230801"/>
            <a:ext cx="11484000" cy="81281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7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Grafik 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" t="1529" r="76" b="23217"/>
          <a:stretch/>
        </p:blipFill>
        <p:spPr>
          <a:xfrm>
            <a:off x="0" y="-58276"/>
            <a:ext cx="12192000" cy="4549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8244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e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Gerader Verbinder 3"/>
          <p:cNvCxnSpPr/>
          <p:nvPr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6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52500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el_mittig, horizontale Li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Gerader Verbinder 7"/>
          <p:cNvCxnSpPr/>
          <p:nvPr/>
        </p:nvCxnSpPr>
        <p:spPr>
          <a:xfrm>
            <a:off x="392113" y="303688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384000" y="3196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6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72194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Inhalt_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373038" y="1684800"/>
            <a:ext cx="11484000" cy="31932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1266315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Inhalt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2"/>
          </p:nvPr>
        </p:nvSpPr>
        <p:spPr>
          <a:xfrm>
            <a:off x="383117" y="1684801"/>
            <a:ext cx="11484000" cy="375126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8068563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nhalt_Text_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75" y="1684338"/>
            <a:ext cx="3635375" cy="398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platzhalter 11"/>
          <p:cNvSpPr>
            <a:spLocks noGrp="1"/>
          </p:cNvSpPr>
          <p:nvPr>
            <p:ph type="body" sz="quarter" idx="14"/>
          </p:nvPr>
        </p:nvSpPr>
        <p:spPr>
          <a:xfrm>
            <a:off x="383117" y="1684800"/>
            <a:ext cx="7560000" cy="3985955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3178345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nhalt_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1152525"/>
            <a:ext cx="11480800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platzhalter 9"/>
          <p:cNvSpPr>
            <a:spLocks noGrp="1"/>
          </p:cNvSpPr>
          <p:nvPr>
            <p:ph type="body" sz="quarter" idx="13"/>
          </p:nvPr>
        </p:nvSpPr>
        <p:spPr>
          <a:xfrm>
            <a:off x="383117" y="5359401"/>
            <a:ext cx="11484000" cy="4995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900" baseline="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1208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nhalt_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24"/>
          <p:cNvSpPr>
            <a:spLocks noGrp="1"/>
          </p:cNvSpPr>
          <p:nvPr>
            <p:ph type="body" sz="quarter" idx="1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FontTx/>
              <a:buNone/>
              <a:defRPr sz="2000" b="1"/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Diagrammplatzhalter 8"/>
          <p:cNvSpPr>
            <a:spLocks noGrp="1"/>
          </p:cNvSpPr>
          <p:nvPr>
            <p:ph type="chart" sz="quarter" idx="13"/>
          </p:nvPr>
        </p:nvSpPr>
        <p:spPr>
          <a:xfrm>
            <a:off x="383117" y="1684800"/>
            <a:ext cx="11484000" cy="36322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 noProof="0"/>
              <a:t>Diagramm durch Klicken auf Symbol hinzufügen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1424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Ab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82588" y="2487613"/>
            <a:ext cx="11483975" cy="1079500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de-DE" altLang="de-DE" sz="3200" b="1">
                <a:solidFill>
                  <a:schemeClr val="tx2"/>
                </a:solidFill>
              </a:rPr>
              <a:t>Vielen Dank</a:t>
            </a:r>
            <a:br>
              <a:rPr lang="de-DE" altLang="de-DE" sz="3200" b="1">
                <a:solidFill>
                  <a:schemeClr val="tx2"/>
                </a:solidFill>
              </a:rPr>
            </a:br>
            <a:r>
              <a:rPr lang="de-DE" altLang="de-DE" sz="3200" b="1">
                <a:solidFill>
                  <a:schemeClr val="tx2"/>
                </a:solidFill>
              </a:rPr>
              <a:t>für Ihre Aufmerksamkeit</a:t>
            </a:r>
            <a:endParaRPr lang="en-US" altLang="de-DE" sz="3200" b="1">
              <a:solidFill>
                <a:schemeClr val="tx2"/>
              </a:solidFill>
            </a:endParaRPr>
          </a:p>
        </p:txBody>
      </p:sp>
      <p:cxnSp>
        <p:nvCxnSpPr>
          <p:cNvPr id="5" name="Gerader Verbinder 11"/>
          <p:cNvCxnSpPr/>
          <p:nvPr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platzhalter 24"/>
          <p:cNvSpPr>
            <a:spLocks noGrp="1"/>
          </p:cNvSpPr>
          <p:nvPr>
            <p:ph type="body" sz="quarter" idx="11"/>
          </p:nvPr>
        </p:nvSpPr>
        <p:spPr>
          <a:xfrm>
            <a:off x="384000" y="3988800"/>
            <a:ext cx="11484000" cy="1656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 b="0"/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pic>
        <p:nvPicPr>
          <p:cNvPr id="6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2136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 txBox="1">
            <a:spLocks/>
          </p:cNvSpPr>
          <p:nvPr/>
        </p:nvSpPr>
        <p:spPr>
          <a:xfrm>
            <a:off x="1195388" y="6227763"/>
            <a:ext cx="7002462" cy="630237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de-DE" altLang="de-DE" sz="900" dirty="0">
                <a:solidFill>
                  <a:schemeClr val="tx2"/>
                </a:solidFill>
              </a:rPr>
              <a:t>Ausbildung zum MATSE  |  Vorname Nachname  |  IT Center RWTH Aachen  |  Ausbildungsbetrieb </a:t>
            </a:r>
          </a:p>
        </p:txBody>
      </p:sp>
      <p:cxnSp>
        <p:nvCxnSpPr>
          <p:cNvPr id="11" name="Gerader Verbinder 10"/>
          <p:cNvCxnSpPr/>
          <p:nvPr/>
        </p:nvCxnSpPr>
        <p:spPr>
          <a:xfrm>
            <a:off x="360363" y="81438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Gerader Verbinder 11"/>
          <p:cNvCxnSpPr/>
          <p:nvPr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0" name="Textfeld 6"/>
          <p:cNvSpPr txBox="1">
            <a:spLocks noChangeArrowheads="1"/>
          </p:cNvSpPr>
          <p:nvPr/>
        </p:nvSpPr>
        <p:spPr bwMode="auto">
          <a:xfrm>
            <a:off x="-1784350" y="5073650"/>
            <a:ext cx="1668462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de-DE" altLang="de-DE" sz="1000" b="1"/>
              <a:t>Fußzeile anpassen:</a:t>
            </a:r>
            <a:endParaRPr lang="de-DE" altLang="de-DE" sz="1000"/>
          </a:p>
          <a:p>
            <a:pPr eaLnBrk="1" hangingPunct="1">
              <a:defRPr/>
            </a:pPr>
            <a:r>
              <a:rPr lang="de-DE" altLang="de-DE" sz="1000"/>
              <a:t>Zum Anpassen der Fußzeile unter Karteireiter Ansicht &gt; auf Folienmaster klicken. Links in der Übersicht auf die oberste Folie scrollen und dort in die Fußzeile klicken. So wird der Text automatisch auf allen Seiten angepasst.</a:t>
            </a:r>
            <a:endParaRPr lang="de-DE" altLang="de-DE" sz="1000" b="1"/>
          </a:p>
        </p:txBody>
      </p:sp>
      <p:sp>
        <p:nvSpPr>
          <p:cNvPr id="1031" name="Textfeld 13"/>
          <p:cNvSpPr txBox="1">
            <a:spLocks noChangeArrowheads="1"/>
          </p:cNvSpPr>
          <p:nvPr/>
        </p:nvSpPr>
        <p:spPr bwMode="auto">
          <a:xfrm>
            <a:off x="360363" y="6227763"/>
            <a:ext cx="7302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59A1F31-B1D3-44CB-832C-FF8F92E61526}" type="slidenum">
              <a:rPr lang="de-DE" altLang="de-DE" sz="900">
                <a:solidFill>
                  <a:schemeClr val="tx2"/>
                </a:solidFill>
              </a:rPr>
              <a:pPr eaLnBrk="1" hangingPunct="1"/>
              <a:t>‹Nr.›</a:t>
            </a:fld>
            <a:endParaRPr lang="de-DE" altLang="de-DE" sz="900">
              <a:solidFill>
                <a:schemeClr val="tx2"/>
              </a:solidFill>
            </a:endParaRPr>
          </a:p>
        </p:txBody>
      </p:sp>
      <p:pic>
        <p:nvPicPr>
          <p:cNvPr id="8" name="Grafik 12"/>
          <p:cNvPicPr>
            <a:picLocks noChangeAspect="1"/>
          </p:cNvPicPr>
          <p:nvPr userDrawn="1"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38" y="6043613"/>
            <a:ext cx="2824162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57" r:id="rId6"/>
    <p:sldLayoutId id="2147483868" r:id="rId7"/>
    <p:sldLayoutId id="2147483858" r:id="rId8"/>
    <p:sldLayoutId id="2147483869" r:id="rId9"/>
    <p:sldLayoutId id="2147483865" r:id="rId10"/>
    <p:sldLayoutId id="2147483866" r:id="rId11"/>
    <p:sldLayoutId id="2147483859" r:id="rId12"/>
    <p:sldLayoutId id="2147483867" r:id="rId13"/>
    <p:sldLayoutId id="2147483882" r:id="rId14"/>
    <p:sldLayoutId id="2147483883" r:id="rId15"/>
    <p:sldLayoutId id="2147483884" r:id="rId16"/>
    <p:sldLayoutId id="2147483885" r:id="rId17"/>
    <p:sldLayoutId id="2147483886" r:id="rId18"/>
    <p:sldLayoutId id="2147483887" r:id="rId19"/>
    <p:sldLayoutId id="2147483888" r:id="rId20"/>
    <p:sldLayoutId id="2147483889" r:id="rId21"/>
    <p:sldLayoutId id="2147483890" r:id="rId22"/>
    <p:sldLayoutId id="2147483891" r:id="rId23"/>
    <p:sldLayoutId id="2147483892" r:id="rId24"/>
    <p:sldLayoutId id="2147483905" r:id="rId25"/>
    <p:sldLayoutId id="2147483906" r:id="rId26"/>
    <p:sldLayoutId id="2147483907" r:id="rId27"/>
    <p:sldLayoutId id="2147483908" r:id="rId28"/>
    <p:sldLayoutId id="2147483909" r:id="rId29"/>
    <p:sldLayoutId id="2147483910" r:id="rId30"/>
    <p:sldLayoutId id="2147483911" r:id="rId31"/>
    <p:sldLayoutId id="2147483912" r:id="rId32"/>
    <p:sldLayoutId id="2147483913" r:id="rId33"/>
    <p:sldLayoutId id="2147483914" r:id="rId34"/>
    <p:sldLayoutId id="2147483915" r:id="rId35"/>
  </p:sldLayoutIdLst>
  <p:hf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ＭＳ Ｐゴシック" charset="0"/>
          <a:cs typeface="Arial" panose="020B0604020202020204" pitchFamily="34" charset="0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ＭＳ Ｐゴシック" charset="0"/>
          <a:cs typeface="Arial" panose="020B060402020202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ＭＳ Ｐゴシック" charset="0"/>
          <a:cs typeface="Arial" panose="020B060402020202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ＭＳ Ｐゴシック" charset="0"/>
          <a:cs typeface="Arial" panose="020B060402020202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ＭＳ Ｐゴシック" charset="0"/>
          <a:cs typeface="Arial" panose="020B060402020202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15900" indent="-215900" algn="l" defTabSz="21590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tabLst>
          <a:tab pos="215900" algn="l"/>
        </a:tabLst>
        <a:defRPr kern="1200">
          <a:solidFill>
            <a:schemeClr val="tx1"/>
          </a:solidFill>
          <a:latin typeface="Arial" panose="020B0604020202020204" pitchFamily="34" charset="0"/>
          <a:ea typeface="ＭＳ Ｐゴシック" charset="0"/>
          <a:cs typeface="Arial" panose="020B0604020202020204" pitchFamily="34" charset="0"/>
        </a:defRPr>
      </a:lvl1pPr>
      <a:lvl2pPr marL="431800" indent="-2159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Font typeface="Symbol" panose="05050102010706020507" pitchFamily="18" charset="2"/>
        <a:buChar char="-"/>
        <a:tabLst>
          <a:tab pos="431800" algn="l"/>
        </a:tabLst>
        <a:defRPr sz="1600" kern="1200">
          <a:solidFill>
            <a:schemeClr val="tx1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2pPr>
      <a:lvl3pPr marL="647700" indent="-215900" algn="l" defTabSz="21590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§"/>
        <a:tabLst>
          <a:tab pos="647700" algn="l"/>
        </a:tabLst>
        <a:defRPr sz="1600" kern="1200">
          <a:solidFill>
            <a:schemeClr val="tx1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3pPr>
      <a:lvl4pPr marL="863600" indent="-215900" algn="l" defTabSz="21590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00000"/>
        <a:buFont typeface="Arial" panose="020B0604020202020204" pitchFamily="34" charset="0"/>
        <a:buChar char="-"/>
        <a:tabLst>
          <a:tab pos="863600" algn="l"/>
        </a:tabLst>
        <a:defRPr sz="1600" kern="1200">
          <a:solidFill>
            <a:schemeClr val="tx1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4pPr>
      <a:lvl5pPr marL="863600" indent="-2159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-"/>
        <a:tabLst>
          <a:tab pos="895350" algn="l"/>
        </a:tabLst>
        <a:defRPr sz="1600" kern="1200">
          <a:solidFill>
            <a:schemeClr val="tx1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5D3CAD85-2DC2-4685-A70E-4900C1F7BC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&lt;</a:t>
            </a:r>
            <a:r>
              <a:rPr lang="en-US" dirty="0" err="1"/>
              <a:t>Vorname</a:t>
            </a:r>
            <a:r>
              <a:rPr lang="en-US" dirty="0"/>
              <a:t> </a:t>
            </a:r>
            <a:r>
              <a:rPr lang="en-US" dirty="0" err="1"/>
              <a:t>Nachname</a:t>
            </a:r>
            <a:r>
              <a:rPr lang="en-US" dirty="0"/>
              <a:t>&gt;</a:t>
            </a:r>
            <a:endParaRPr lang="de-DE" dirty="0"/>
          </a:p>
        </p:txBody>
      </p:sp>
      <p:sp>
        <p:nvSpPr>
          <p:cNvPr id="5" name="Untertitel 4">
            <a:extLst>
              <a:ext uri="{FF2B5EF4-FFF2-40B4-BE49-F238E27FC236}">
                <a16:creationId xmlns:a16="http://schemas.microsoft.com/office/drawing/2014/main" id="{F4530347-5ABD-4299-9EC8-9E87DF474F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Ausbildung</a:t>
            </a:r>
            <a:r>
              <a:rPr lang="en-US" dirty="0"/>
              <a:t> </a:t>
            </a:r>
            <a:r>
              <a:rPr lang="en-US" dirty="0" err="1"/>
              <a:t>zur</a:t>
            </a:r>
            <a:r>
              <a:rPr lang="en-US" dirty="0"/>
              <a:t>/m </a:t>
            </a:r>
            <a:r>
              <a:rPr lang="en-US" dirty="0" err="1"/>
              <a:t>Mathematischen-Technischen</a:t>
            </a:r>
            <a:r>
              <a:rPr lang="en-US" dirty="0"/>
              <a:t> </a:t>
            </a:r>
            <a:r>
              <a:rPr lang="en-US" dirty="0" err="1"/>
              <a:t>Softwareentwickler</a:t>
            </a:r>
            <a:r>
              <a:rPr lang="en-US" dirty="0"/>
              <a:t>*in </a:t>
            </a:r>
          </a:p>
          <a:p>
            <a:r>
              <a:rPr lang="en-US" dirty="0" err="1"/>
              <a:t>Bei</a:t>
            </a:r>
            <a:r>
              <a:rPr lang="en-US" dirty="0"/>
              <a:t>/am &lt;</a:t>
            </a:r>
            <a:r>
              <a:rPr lang="en-US" dirty="0" err="1"/>
              <a:t>Ausbildungsgeber</a:t>
            </a:r>
            <a:r>
              <a:rPr lang="en-US" dirty="0"/>
              <a:t>&gt;</a:t>
            </a:r>
            <a:endParaRPr lang="de-DE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platzhalter 4"/>
          <p:cNvSpPr>
            <a:spLocks noGrp="1"/>
          </p:cNvSpPr>
          <p:nvPr>
            <p:ph type="body" sz="quarter" idx="13"/>
          </p:nvPr>
        </p:nvSpPr>
        <p:spPr bwMode="auto">
          <a:xfrm>
            <a:off x="373038" y="1684800"/>
            <a:ext cx="11484000" cy="428016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de-DE" altLang="de-DE" dirty="0">
                <a:ea typeface="Arial" panose="020B0604020202020204" pitchFamily="34" charset="0"/>
                <a:sym typeface="Wingdings" panose="05000000000000000000" pitchFamily="2" charset="2"/>
              </a:rPr>
              <a:t>Woher komme ich?</a:t>
            </a:r>
          </a:p>
          <a:p>
            <a:r>
              <a:rPr lang="de-DE" altLang="de-DE" dirty="0">
                <a:ea typeface="Arial" panose="020B0604020202020204" pitchFamily="34" charset="0"/>
              </a:rPr>
              <a:t>Was habe ich vorher gemacht?</a:t>
            </a:r>
            <a:r>
              <a:rPr lang="de-DE" altLang="de-DE" dirty="0">
                <a:ea typeface="Arial" panose="020B0604020202020204" pitchFamily="34" charset="0"/>
                <a:sym typeface="Wingdings" panose="05000000000000000000" pitchFamily="2" charset="2"/>
              </a:rPr>
              <a:t> Wann Abitur?</a:t>
            </a:r>
          </a:p>
          <a:p>
            <a:r>
              <a:rPr lang="de-DE" altLang="de-DE" dirty="0">
                <a:ea typeface="Arial" panose="020B0604020202020204" pitchFamily="34" charset="0"/>
              </a:rPr>
              <a:t>Zusätzliche Interessen oder Tätigkeiten</a:t>
            </a:r>
          </a:p>
          <a:p>
            <a:pPr marL="215900" lvl="1" indent="0">
              <a:buNone/>
            </a:pPr>
            <a:endParaRPr lang="de-DE" altLang="de-DE" dirty="0">
              <a:ea typeface="Arial" panose="020B0604020202020204" pitchFamily="34" charset="0"/>
            </a:endParaRPr>
          </a:p>
          <a:p>
            <a:pPr marL="215900" lvl="1" indent="0">
              <a:buNone/>
            </a:pPr>
            <a:endParaRPr lang="de-DE" altLang="de-DE" dirty="0">
              <a:ea typeface="Arial" panose="020B0604020202020204" pitchFamily="34" charset="0"/>
            </a:endParaRPr>
          </a:p>
          <a:p>
            <a:pPr marL="215900" lvl="1" indent="0">
              <a:buNone/>
            </a:pPr>
            <a:endParaRPr lang="de-DE" altLang="de-DE" dirty="0">
              <a:ea typeface="Arial" panose="020B0604020202020204" pitchFamily="34" charset="0"/>
            </a:endParaRPr>
          </a:p>
          <a:p>
            <a:endParaRPr lang="de-DE" altLang="de-DE" dirty="0">
              <a:ea typeface="Arial" panose="020B0604020202020204" pitchFamily="34" charset="0"/>
            </a:endParaRPr>
          </a:p>
        </p:txBody>
      </p:sp>
      <p:sp>
        <p:nvSpPr>
          <p:cNvPr id="15363" name="Titel 9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de-DE" altLang="de-DE" dirty="0">
                <a:ea typeface="ＭＳ Ｐゴシック" panose="020B0600070205080204" pitchFamily="34" charset="-128"/>
              </a:rPr>
              <a:t>Wer bin ich?</a:t>
            </a:r>
          </a:p>
        </p:txBody>
      </p:sp>
      <p:sp>
        <p:nvSpPr>
          <p:cNvPr id="15364" name="Inhaltsplatzhalter 3"/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de-DE" dirty="0" err="1">
                <a:ea typeface="ＭＳ Ｐゴシック" panose="020B0600070205080204" pitchFamily="34" charset="-128"/>
              </a:rPr>
              <a:t>Allgemeines</a:t>
            </a:r>
            <a:endParaRPr lang="de-DE" altLang="de-DE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99142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5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de-DE" altLang="de-DE" dirty="0">
                <a:ea typeface="ＭＳ Ｐゴシック" panose="020B0600070205080204" pitchFamily="34" charset="-128"/>
              </a:rPr>
              <a:t>Mein Weg zum MATSE</a:t>
            </a:r>
          </a:p>
        </p:txBody>
      </p:sp>
      <p:sp>
        <p:nvSpPr>
          <p:cNvPr id="16388" name="Textplatzhalter 3"/>
          <p:cNvSpPr>
            <a:spLocks noGrp="1"/>
          </p:cNvSpPr>
          <p:nvPr>
            <p:ph type="body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de-DE" altLang="de-DE" dirty="0">
                <a:ea typeface="ＭＳ Ｐゴシック" panose="020B0600070205080204" pitchFamily="34" charset="-128"/>
              </a:rPr>
              <a:t>Wie habe ich von MATSE erfahren?</a:t>
            </a:r>
          </a:p>
          <a:p>
            <a:pPr eaLnBrk="1" hangingPunct="1"/>
            <a:r>
              <a:rPr lang="de-DE" altLang="de-DE" dirty="0">
                <a:ea typeface="ＭＳ Ｐゴシック" panose="020B0600070205080204" pitchFamily="34" charset="-128"/>
              </a:rPr>
              <a:t>Welche Praktika habe ich gemacht?</a:t>
            </a:r>
          </a:p>
          <a:p>
            <a:pPr eaLnBrk="1" hangingPunct="1"/>
            <a:endParaRPr lang="de-DE" altLang="de-DE" dirty="0">
              <a:ea typeface="ＭＳ Ｐゴシック" panose="020B0600070205080204" pitchFamily="34" charset="-128"/>
            </a:endParaRPr>
          </a:p>
          <a:p>
            <a:r>
              <a:rPr lang="de-DE" altLang="de-DE" dirty="0">
                <a:ea typeface="ＭＳ Ｐゴシック" panose="020B0600070205080204" pitchFamily="34" charset="-128"/>
              </a:rPr>
              <a:t>Was waren meine Überlegungen?</a:t>
            </a:r>
          </a:p>
          <a:p>
            <a:r>
              <a:rPr lang="de-DE" altLang="de-DE" dirty="0">
                <a:ea typeface="ＭＳ Ｐゴシック" panose="020B0600070205080204" pitchFamily="34" charset="-128"/>
              </a:rPr>
              <a:t>Meine Hoffnungen und Befürchtungen?</a:t>
            </a:r>
          </a:p>
          <a:p>
            <a:pPr eaLnBrk="1" hangingPunct="1"/>
            <a:endParaRPr lang="en-US" altLang="de-DE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de-DE" altLang="de-DE" dirty="0">
                <a:ea typeface="ＭＳ Ｐゴシック" panose="020B0600070205080204" pitchFamily="34" charset="-128"/>
              </a:rPr>
              <a:t>Warum habe ich mich schließlich</a:t>
            </a:r>
            <a:r>
              <a:rPr lang="en-US" altLang="de-DE" dirty="0">
                <a:ea typeface="ＭＳ Ｐゴシック" panose="020B0600070205080204" pitchFamily="34" charset="-128"/>
              </a:rPr>
              <a:t> </a:t>
            </a:r>
            <a:r>
              <a:rPr lang="de-DE" altLang="de-DE" dirty="0">
                <a:ea typeface="ＭＳ Ｐゴシック" panose="020B0600070205080204" pitchFamily="34" charset="-128"/>
              </a:rPr>
              <a:t>für MATSE entschieden?</a:t>
            </a:r>
          </a:p>
          <a:p>
            <a:pPr eaLnBrk="1" hangingPunct="1"/>
            <a:endParaRPr lang="de-DE" altLang="de-DE" dirty="0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de-DE" dirty="0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de-DE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5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de-DE" altLang="de-DE" dirty="0">
                <a:ea typeface="ＭＳ Ｐゴシック" panose="020B0600070205080204" pitchFamily="34" charset="-128"/>
              </a:rPr>
              <a:t>Mein Ausbildungsbetrieb	</a:t>
            </a:r>
          </a:p>
        </p:txBody>
      </p:sp>
      <p:sp>
        <p:nvSpPr>
          <p:cNvPr id="16388" name="Textplatzhalter 3"/>
          <p:cNvSpPr>
            <a:spLocks noGrp="1"/>
          </p:cNvSpPr>
          <p:nvPr>
            <p:ph type="body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de-DE" altLang="de-DE" dirty="0">
                <a:ea typeface="ＭＳ Ｐゴシック" panose="020B0600070205080204" pitchFamily="34" charset="-128"/>
              </a:rPr>
              <a:t>&lt;Name&gt; </a:t>
            </a:r>
          </a:p>
          <a:p>
            <a:pPr eaLnBrk="1" hangingPunct="1"/>
            <a:r>
              <a:rPr lang="de-DE" altLang="de-DE" dirty="0">
                <a:ea typeface="ＭＳ Ｐゴシック" panose="020B0600070205080204" pitchFamily="34" charset="-128"/>
              </a:rPr>
              <a:t>&lt;Adresse&gt;</a:t>
            </a:r>
          </a:p>
          <a:p>
            <a:pPr eaLnBrk="1" hangingPunct="1"/>
            <a:endParaRPr lang="de-DE" altLang="de-DE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de-DE" altLang="de-DE" dirty="0">
                <a:ea typeface="ＭＳ Ｐゴシック" panose="020B0600070205080204" pitchFamily="34" charset="-128"/>
              </a:rPr>
              <a:t>&lt;Foto&gt;</a:t>
            </a:r>
          </a:p>
          <a:p>
            <a:pPr eaLnBrk="1" hangingPunct="1"/>
            <a:r>
              <a:rPr lang="de-DE" altLang="de-DE" dirty="0">
                <a:ea typeface="ＭＳ Ｐゴシック" panose="020B0600070205080204" pitchFamily="34" charset="-128"/>
              </a:rPr>
              <a:t>&lt;Lageplan&gt;</a:t>
            </a:r>
          </a:p>
          <a:p>
            <a:pPr eaLnBrk="1" hangingPunct="1"/>
            <a:endParaRPr lang="de-DE" altLang="de-DE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de-DE" altLang="de-DE" dirty="0">
                <a:ea typeface="ＭＳ Ｐゴシック" panose="020B0600070205080204" pitchFamily="34" charset="-128"/>
              </a:rPr>
              <a:t>Was macht mein Ausbildungsbetrieb?</a:t>
            </a:r>
          </a:p>
          <a:p>
            <a:pPr lvl="1"/>
            <a:endParaRPr lang="de-DE" altLang="de-DE" dirty="0">
              <a:ea typeface="ＭＳ Ｐゴシック" panose="020B0600070205080204" pitchFamily="34" charset="-128"/>
            </a:endParaRPr>
          </a:p>
          <a:p>
            <a:pPr lvl="1"/>
            <a:endParaRPr lang="de-DE" altLang="de-DE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9590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Warum bin ich gerne Auszubildender bei meinem Ausbildungsbetrieb?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Was schätze ich an meinem Ausbildungsbetrieb?</a:t>
            </a:r>
          </a:p>
          <a:p>
            <a:endParaRPr lang="de-DE" dirty="0"/>
          </a:p>
          <a:p>
            <a:r>
              <a:rPr lang="de-DE" dirty="0"/>
              <a:t>Wie war der Anfang?</a:t>
            </a:r>
          </a:p>
          <a:p>
            <a:r>
              <a:rPr lang="de-DE" dirty="0"/>
              <a:t>Wie werde ich betreut?</a:t>
            </a:r>
          </a:p>
          <a:p>
            <a:endParaRPr lang="de-DE" dirty="0"/>
          </a:p>
          <a:p>
            <a:r>
              <a:rPr lang="de-DE" dirty="0"/>
              <a:t>Was hat mir bisher besonders gefallen?</a:t>
            </a:r>
          </a:p>
        </p:txBody>
      </p:sp>
    </p:spTree>
    <p:extLst>
      <p:ext uri="{BB962C8B-B14F-4D97-AF65-F5344CB8AC3E}">
        <p14:creationId xmlns:p14="http://schemas.microsoft.com/office/powerpoint/2010/main" val="3574623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5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de-DE" altLang="de-DE" dirty="0">
                <a:ea typeface="ＭＳ Ｐゴシック" panose="020B0600070205080204" pitchFamily="34" charset="-128"/>
              </a:rPr>
              <a:t>Was mache ich so als MATSE im &lt;</a:t>
            </a:r>
            <a:r>
              <a:rPr lang="de-DE" altLang="de-DE" dirty="0" err="1">
                <a:ea typeface="ＭＳ Ｐゴシック" panose="020B0600070205080204" pitchFamily="34" charset="-128"/>
              </a:rPr>
              <a:t>xten</a:t>
            </a:r>
            <a:r>
              <a:rPr lang="de-DE" altLang="de-DE" dirty="0">
                <a:ea typeface="ＭＳ Ｐゴシック" panose="020B0600070205080204" pitchFamily="34" charset="-128"/>
              </a:rPr>
              <a:t>&gt; Ausbildungsjahr?</a:t>
            </a:r>
          </a:p>
        </p:txBody>
      </p:sp>
      <p:sp>
        <p:nvSpPr>
          <p:cNvPr id="16388" name="Textplatzhalter 3"/>
          <p:cNvSpPr>
            <a:spLocks noGrp="1"/>
          </p:cNvSpPr>
          <p:nvPr>
            <p:ph type="body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de-DE" altLang="de-DE" dirty="0">
                <a:ea typeface="ＭＳ Ｐゴシック" panose="020B0600070205080204" pitchFamily="34" charset="-128"/>
              </a:rPr>
              <a:t>Das sind die Projekte, an denen ich bisher mitgewirkt habe … gerne mit Bildern</a:t>
            </a:r>
          </a:p>
        </p:txBody>
      </p:sp>
    </p:spTree>
    <p:extLst>
      <p:ext uri="{BB962C8B-B14F-4D97-AF65-F5344CB8AC3E}">
        <p14:creationId xmlns:p14="http://schemas.microsoft.com/office/powerpoint/2010/main" val="2036485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Was ist aus meinen Hoffnungen und Befürchtungen geworden?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Hier führe ich auf, was aus meinen Ideen, die ich vor dem Beginn hatte, geworden ist</a:t>
            </a:r>
          </a:p>
        </p:txBody>
      </p:sp>
    </p:spTree>
    <p:extLst>
      <p:ext uri="{BB962C8B-B14F-4D97-AF65-F5344CB8AC3E}">
        <p14:creationId xmlns:p14="http://schemas.microsoft.com/office/powerpoint/2010/main" val="2807991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Das sind meine Empfehlungen, wenn DU dich bewerben möchtet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Was hat mir geholfen mich zu entscheiden?</a:t>
            </a:r>
          </a:p>
          <a:p>
            <a:endParaRPr lang="de-DE" dirty="0"/>
          </a:p>
          <a:p>
            <a:r>
              <a:rPr lang="de-DE" dirty="0"/>
              <a:t>Wie würdest du heute vorgehen, wenn du nochmals beginnen könntest?</a:t>
            </a:r>
          </a:p>
        </p:txBody>
      </p:sp>
    </p:spTree>
    <p:extLst>
      <p:ext uri="{BB962C8B-B14F-4D97-AF65-F5344CB8AC3E}">
        <p14:creationId xmlns:p14="http://schemas.microsoft.com/office/powerpoint/2010/main" val="22092899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Hier gibt es mehr Informationen zu MATSE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BF828120-B619-4248-80B7-04E230DB3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160296"/>
            <a:ext cx="2592288" cy="1384921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1" t="8573" r="8573" b="8571"/>
          <a:stretch/>
        </p:blipFill>
        <p:spPr>
          <a:xfrm>
            <a:off x="7314986" y="2644697"/>
            <a:ext cx="2520000" cy="2520000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4" t="11827" r="11201" b="12208"/>
          <a:stretch/>
        </p:blipFill>
        <p:spPr>
          <a:xfrm>
            <a:off x="863728" y="2644698"/>
            <a:ext cx="2520000" cy="2519999"/>
          </a:xfrm>
          <a:prstGeom prst="rect">
            <a:avLst/>
          </a:prstGeom>
        </p:spPr>
      </p:pic>
      <p:sp>
        <p:nvSpPr>
          <p:cNvPr id="7" name="Rechteck 6">
            <a:extLst>
              <a:ext uri="{FF2B5EF4-FFF2-40B4-BE49-F238E27FC236}">
                <a16:creationId xmlns:a16="http://schemas.microsoft.com/office/drawing/2014/main" id="{B66CB30C-AA54-4D4B-9AE9-6EDA03DAC4A2}"/>
              </a:ext>
            </a:extLst>
          </p:cNvPr>
          <p:cNvSpPr/>
          <p:nvPr/>
        </p:nvSpPr>
        <p:spPr bwMode="auto">
          <a:xfrm>
            <a:off x="827584" y="5280945"/>
            <a:ext cx="3963756" cy="33855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de-DE" sz="1600" b="1" dirty="0"/>
              <a:t>www.matse-ausbildung.de/aachen</a:t>
            </a:r>
          </a:p>
        </p:txBody>
      </p:sp>
      <p:sp>
        <p:nvSpPr>
          <p:cNvPr id="8" name="Rechteck 7"/>
          <p:cNvSpPr/>
          <p:nvPr/>
        </p:nvSpPr>
        <p:spPr>
          <a:xfrm>
            <a:off x="7314986" y="5280944"/>
            <a:ext cx="5022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b="1" dirty="0"/>
              <a:t>www.fh-aachen.de/studium/angewandte-mathematik-und-informatik-bsc/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44" t="-932" r="33356" b="1"/>
          <a:stretch/>
        </p:blipFill>
        <p:spPr>
          <a:xfrm rot="5400000">
            <a:off x="8390751" y="84531"/>
            <a:ext cx="1368154" cy="3519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363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09742067"/>
      </p:ext>
    </p:extLst>
  </p:cSld>
  <p:clrMapOvr>
    <a:masterClrMapping/>
  </p:clrMapOvr>
</p:sld>
</file>

<file path=ppt/theme/theme1.xml><?xml version="1.0" encoding="utf-8"?>
<a:theme xmlns:a="http://schemas.openxmlformats.org/drawingml/2006/main" name="Präsentation_Master_RWTH_Institute_16zu9">
  <a:themeElements>
    <a:clrScheme name="Benutzerdefiniert 2">
      <a:dk1>
        <a:sysClr val="windowText" lastClr="000000"/>
      </a:dk1>
      <a:lt1>
        <a:sysClr val="window" lastClr="FFFFFF"/>
      </a:lt1>
      <a:dk2>
        <a:srgbClr val="00549F"/>
      </a:dk2>
      <a:lt2>
        <a:srgbClr val="8EBAE5"/>
      </a:lt2>
      <a:accent1>
        <a:srgbClr val="006165"/>
      </a:accent1>
      <a:accent2>
        <a:srgbClr val="0098A1"/>
      </a:accent2>
      <a:accent3>
        <a:srgbClr val="57AB27"/>
      </a:accent3>
      <a:accent4>
        <a:srgbClr val="BDCD00"/>
      </a:accent4>
      <a:accent5>
        <a:srgbClr val="F6A800"/>
      </a:accent5>
      <a:accent6>
        <a:srgbClr val="CC071E"/>
      </a:accent6>
      <a:hlink>
        <a:srgbClr val="612158"/>
      </a:hlink>
      <a:folHlink>
        <a:srgbClr val="7A6FAC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T Center Folientemplates 16-9.potx" id="{C132E914-FC72-411D-95CE-A7FD149A10B1}" vid="{29910B8C-94CD-457C-A863-3CB5199078A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1698A96F5888D44EA04448728EF8F545" ma:contentTypeVersion="11" ma:contentTypeDescription="Ein neues Dokument erstellen." ma:contentTypeScope="" ma:versionID="1bb4cbfd6d1ec42c84b985114a84d3b1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663a05d56ea781df80e2f2e568eb7963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4" ma:displayName="Inhaltstyp"/>
        <xsd:element ref="dc:title" minOccurs="0" maxOccurs="1" ma:index="1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FF31B7D-A53F-4D3E-BA5B-6A3C03DCCE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F805C81-A8F1-4AB0-B7C2-2DB3B4987A35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15D93BC-44BC-4C4D-A690-433DD3233F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238</Words>
  <Application>Microsoft Office PowerPoint</Application>
  <PresentationFormat>Breitbild</PresentationFormat>
  <Paragraphs>45</Paragraphs>
  <Slides>10</Slides>
  <Notes>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5" baseType="lpstr">
      <vt:lpstr>Arial</vt:lpstr>
      <vt:lpstr>Calibri</vt:lpstr>
      <vt:lpstr>Symbol</vt:lpstr>
      <vt:lpstr>Wingdings</vt:lpstr>
      <vt:lpstr>Präsentation_Master_RWTH_Institute_16zu9</vt:lpstr>
      <vt:lpstr>&lt;Vorname Nachname&gt;</vt:lpstr>
      <vt:lpstr>Wer bin ich?</vt:lpstr>
      <vt:lpstr>Mein Weg zum MATSE</vt:lpstr>
      <vt:lpstr>Mein Ausbildungsbetrieb </vt:lpstr>
      <vt:lpstr>Warum bin ich gerne Auszubildender bei meinem Ausbildungsbetrieb?</vt:lpstr>
      <vt:lpstr>Was mache ich so als MATSE im &lt;xten&gt; Ausbildungsjahr?</vt:lpstr>
      <vt:lpstr>Was ist aus meinen Hoffnungen und Befürchtungen geworden?</vt:lpstr>
      <vt:lpstr>Das sind meine Empfehlungen, wenn DU dich bewerben möchtet</vt:lpstr>
      <vt:lpstr>Hier gibt es mehr Informationen zu MATSE</vt:lpstr>
      <vt:lpstr>PowerPoint-Präsentation</vt:lpstr>
    </vt:vector>
  </TitlesOfParts>
  <Company>RWTH Aachen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Patrick Gustav Blaneck</dc:title>
  <dc:creator>Patrick Gustav Blaneck</dc:creator>
  <cp:lastModifiedBy>Linda Jörres</cp:lastModifiedBy>
  <cp:revision>8</cp:revision>
  <dcterms:created xsi:type="dcterms:W3CDTF">2021-07-30T08:50:57Z</dcterms:created>
  <dcterms:modified xsi:type="dcterms:W3CDTF">2022-12-30T13:57:22Z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0x0101001698A96F5888D44EA04448728EF8F545</vt:lpwstr>
  </property>
</Properties>
</file>